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35BCA-F1C7-42E3-97CA-3C777664CC09}" type="datetimeFigureOut">
              <a:rPr lang="nl-NL" smtClean="0"/>
              <a:t>12-1-2011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7CB7B-F43E-4E0D-BA39-8E7F0E59C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03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F9C3-9606-4B3E-9FD2-1E08EC1C5219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72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9F7D-43FC-461F-B630-EBDA9EB82066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50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FAAB-831E-4C06-8EDD-1D372E4F05F1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3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B22E-AF17-4A48-A13F-A9592EA6A122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48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B786-1563-4AFF-BBF7-832C4222DA16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9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F848-075D-49AF-B720-BE67FA1B0032}" type="datetime1">
              <a:rPr lang="nl-NL" smtClean="0"/>
              <a:t>12-1-2011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82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B3EF8-74D5-4E74-9CB3-E492952EEF62}" type="datetime1">
              <a:rPr lang="nl-NL" smtClean="0"/>
              <a:t>12-1-2011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7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DAE8-B4B9-4B66-BBB8-E12C7D828D83}" type="datetime1">
              <a:rPr lang="nl-NL" smtClean="0"/>
              <a:t>12-1-2011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72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E34C-0930-4733-A0EC-B490DEFBAB48}" type="datetime1">
              <a:rPr lang="nl-NL" smtClean="0"/>
              <a:t>12-1-2011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2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BC16-7B45-4171-A21D-7BDDEA6DDA67}" type="datetime1">
              <a:rPr lang="nl-NL" smtClean="0"/>
              <a:t>12-1-2011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7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F243-2709-4731-BD16-6118BADA758B}" type="datetime1">
              <a:rPr lang="nl-NL" smtClean="0"/>
              <a:t>12-1-2011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7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58ADA-6C2C-4E8A-A59E-6AFA5D37B7D5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91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TextBox 4"/>
          <p:cNvSpPr txBox="1"/>
          <p:nvPr/>
        </p:nvSpPr>
        <p:spPr>
          <a:xfrm>
            <a:off x="3018905" y="50190"/>
            <a:ext cx="5607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</a:t>
            </a:r>
            <a:r>
              <a:rPr lang="en-US" dirty="0" smtClean="0">
                <a:latin typeface="Book Antiqua" pitchFamily="18" charset="0"/>
              </a:rPr>
              <a:t>4 </a:t>
            </a:r>
            <a:r>
              <a:rPr lang="en-US" dirty="0" smtClean="0">
                <a:latin typeface="Book Antiqua" pitchFamily="18" charset="0"/>
              </a:rPr>
              <a:t>– Van </a:t>
            </a:r>
            <a:r>
              <a:rPr lang="en-US" dirty="0" err="1" smtClean="0">
                <a:latin typeface="Book Antiqua" pitchFamily="18" charset="0"/>
              </a:rPr>
              <a:t>nachtwakersstaat</a:t>
            </a:r>
            <a:r>
              <a:rPr lang="en-US" dirty="0" smtClean="0">
                <a:latin typeface="Book Antiqua" pitchFamily="18" charset="0"/>
              </a:rPr>
              <a:t> tot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323528" y="1484784"/>
            <a:ext cx="856183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Geschiedenis van de sociale wetgeving in Nederland:</a:t>
            </a:r>
          </a:p>
          <a:p>
            <a:endParaRPr lang="nl-NL" dirty="0" smtClean="0"/>
          </a:p>
          <a:p>
            <a:r>
              <a:rPr lang="nl-NL" dirty="0" smtClean="0"/>
              <a:t>…  – 1850		Nachtwakersstaat</a:t>
            </a:r>
          </a:p>
          <a:p>
            <a:r>
              <a:rPr lang="nl-NL" dirty="0"/>
              <a:t>	</a:t>
            </a:r>
            <a:r>
              <a:rPr lang="nl-NL" dirty="0" smtClean="0"/>
              <a:t>	De overheid beperkt zich vooral tot handhaven van de rechtsorde</a:t>
            </a:r>
          </a:p>
          <a:p>
            <a:r>
              <a:rPr lang="nl-NL" dirty="0"/>
              <a:t>	</a:t>
            </a:r>
            <a:r>
              <a:rPr lang="nl-NL" dirty="0" smtClean="0"/>
              <a:t>	De economie is gebaseerd op het principe van de vrije markt</a:t>
            </a:r>
          </a:p>
          <a:p>
            <a:r>
              <a:rPr lang="nl-NL" dirty="0" smtClean="0"/>
              <a:t>		De armen en hulpbehoevenden zijn afhankelijk van liefdadigheid</a:t>
            </a:r>
          </a:p>
          <a:p>
            <a:endParaRPr lang="nl-NL" dirty="0"/>
          </a:p>
          <a:p>
            <a:r>
              <a:rPr lang="nl-NL" dirty="0" smtClean="0"/>
              <a:t>1850 – 1950	Overgangsperiode</a:t>
            </a:r>
          </a:p>
          <a:p>
            <a:r>
              <a:rPr lang="nl-NL" dirty="0"/>
              <a:t>	</a:t>
            </a:r>
            <a:r>
              <a:rPr lang="nl-NL" dirty="0" smtClean="0"/>
              <a:t>	De samenleving verandert langzaam. Er zijn wel tal van initiatieven en</a:t>
            </a:r>
          </a:p>
          <a:p>
            <a:r>
              <a:rPr lang="nl-NL" dirty="0"/>
              <a:t>	</a:t>
            </a:r>
            <a:r>
              <a:rPr lang="nl-NL" dirty="0" smtClean="0"/>
              <a:t>	de invoering van wetten om de positie van de armen en arbeiders te </a:t>
            </a:r>
          </a:p>
          <a:p>
            <a:r>
              <a:rPr lang="nl-NL" dirty="0"/>
              <a:t>	</a:t>
            </a:r>
            <a:r>
              <a:rPr lang="nl-NL" dirty="0" smtClean="0"/>
              <a:t>	verbeteren.</a:t>
            </a:r>
            <a:endParaRPr lang="nl-NL" dirty="0"/>
          </a:p>
          <a:p>
            <a:r>
              <a:rPr lang="nl-NL" dirty="0"/>
              <a:t>	</a:t>
            </a:r>
            <a:r>
              <a:rPr lang="nl-NL" dirty="0" smtClean="0"/>
              <a:t>	- Christenen, omdat … een betere bescherming voor de zwakkeren</a:t>
            </a:r>
          </a:p>
          <a:p>
            <a:r>
              <a:rPr lang="nl-NL" dirty="0"/>
              <a:t>	</a:t>
            </a:r>
            <a:r>
              <a:rPr lang="nl-NL" dirty="0" smtClean="0"/>
              <a:t>	- Sociaaldemocraten, omdat … betere rechtspositie arbeiders</a:t>
            </a:r>
          </a:p>
          <a:p>
            <a:r>
              <a:rPr lang="nl-NL" dirty="0"/>
              <a:t>	</a:t>
            </a:r>
            <a:r>
              <a:rPr lang="nl-NL" dirty="0" smtClean="0"/>
              <a:t>	- Liberalen, omdat … einde aan de criminaliteit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20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2</a:t>
            </a:fld>
            <a:endParaRPr lang="nl-NL"/>
          </a:p>
        </p:txBody>
      </p:sp>
      <p:sp>
        <p:nvSpPr>
          <p:cNvPr id="3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018905" y="50190"/>
            <a:ext cx="5607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</a:t>
            </a:r>
            <a:r>
              <a:rPr lang="en-US" dirty="0" smtClean="0">
                <a:latin typeface="Book Antiqua" pitchFamily="18" charset="0"/>
              </a:rPr>
              <a:t>4 – </a:t>
            </a:r>
            <a:r>
              <a:rPr lang="en-US" dirty="0" smtClean="0">
                <a:latin typeface="Book Antiqua" pitchFamily="18" charset="0"/>
              </a:rPr>
              <a:t>Van </a:t>
            </a:r>
            <a:r>
              <a:rPr lang="en-US" dirty="0" err="1" smtClean="0">
                <a:latin typeface="Book Antiqua" pitchFamily="18" charset="0"/>
              </a:rPr>
              <a:t>nachtwakersstaat</a:t>
            </a:r>
            <a:r>
              <a:rPr lang="en-US" dirty="0" smtClean="0">
                <a:latin typeface="Book Antiqua" pitchFamily="18" charset="0"/>
              </a:rPr>
              <a:t> tot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323528" y="1484784"/>
            <a:ext cx="700749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Geschiedenis van de sociale wetgeving in Nederland:</a:t>
            </a:r>
          </a:p>
          <a:p>
            <a:endParaRPr lang="nl-NL" dirty="0" smtClean="0"/>
          </a:p>
          <a:p>
            <a:r>
              <a:rPr lang="nl-NL" dirty="0" smtClean="0"/>
              <a:t>1950 </a:t>
            </a:r>
            <a:r>
              <a:rPr lang="nl-NL" dirty="0"/>
              <a:t>–</a:t>
            </a:r>
            <a:r>
              <a:rPr lang="nl-NL" dirty="0" smtClean="0"/>
              <a:t> Heden	Verzorgingsstaat</a:t>
            </a:r>
          </a:p>
          <a:p>
            <a:r>
              <a:rPr lang="nl-NL" dirty="0"/>
              <a:t>	</a:t>
            </a:r>
            <a:r>
              <a:rPr lang="nl-NL" dirty="0" smtClean="0"/>
              <a:t>	Grotere rol voor de overheid</a:t>
            </a:r>
          </a:p>
          <a:p>
            <a:r>
              <a:rPr lang="nl-NL" dirty="0"/>
              <a:t>		 </a:t>
            </a:r>
            <a:r>
              <a:rPr lang="nl-NL" dirty="0" smtClean="0"/>
              <a:t>– Verantwoordelijk voor collectieve voorzieningen</a:t>
            </a:r>
          </a:p>
          <a:p>
            <a:r>
              <a:rPr lang="nl-NL" dirty="0"/>
              <a:t>		 </a:t>
            </a:r>
            <a:r>
              <a:rPr lang="nl-NL" dirty="0" smtClean="0"/>
              <a:t>– Garandeert het inkomen</a:t>
            </a:r>
          </a:p>
          <a:p>
            <a:r>
              <a:rPr lang="nl-NL" dirty="0"/>
              <a:t>		 </a:t>
            </a:r>
            <a:r>
              <a:rPr lang="nl-NL" dirty="0" smtClean="0"/>
              <a:t>– Stimuleert de werkgelegenheid</a:t>
            </a:r>
          </a:p>
          <a:p>
            <a:r>
              <a:rPr lang="nl-NL" dirty="0"/>
              <a:t>		 </a:t>
            </a:r>
            <a:r>
              <a:rPr lang="nl-NL" dirty="0" smtClean="0"/>
              <a:t>– Controleert arbeidsomstandigheden</a:t>
            </a:r>
          </a:p>
          <a:p>
            <a:r>
              <a:rPr lang="nl-NL" dirty="0"/>
              <a:t>		 </a:t>
            </a:r>
            <a:r>
              <a:rPr lang="nl-NL" dirty="0" smtClean="0"/>
              <a:t>– Helpt om te komen tot goede arbeidsvoorwaarden</a:t>
            </a:r>
          </a:p>
          <a:p>
            <a:r>
              <a:rPr lang="nl-NL" dirty="0"/>
              <a:t>		 </a:t>
            </a:r>
            <a:r>
              <a:rPr lang="nl-NL" dirty="0" smtClean="0"/>
              <a:t>– Bevordert het welzijn van haar burgers</a:t>
            </a:r>
          </a:p>
        </p:txBody>
      </p:sp>
    </p:spTree>
    <p:extLst>
      <p:ext uri="{BB962C8B-B14F-4D97-AF65-F5344CB8AC3E}">
        <p14:creationId xmlns:p14="http://schemas.microsoft.com/office/powerpoint/2010/main" val="57309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3</a:t>
            </a:fld>
            <a:endParaRPr lang="nl-NL"/>
          </a:p>
        </p:txBody>
      </p:sp>
      <p:sp>
        <p:nvSpPr>
          <p:cNvPr id="3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018905" y="50190"/>
            <a:ext cx="5607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</a:t>
            </a:r>
            <a:r>
              <a:rPr lang="en-US" smtClean="0">
                <a:latin typeface="Book Antiqua" pitchFamily="18" charset="0"/>
              </a:rPr>
              <a:t>§ </a:t>
            </a:r>
            <a:r>
              <a:rPr lang="en-US" smtClean="0">
                <a:latin typeface="Book Antiqua" pitchFamily="18" charset="0"/>
              </a:rPr>
              <a:t>4 </a:t>
            </a:r>
            <a:r>
              <a:rPr lang="en-US" dirty="0" smtClean="0">
                <a:latin typeface="Book Antiqua" pitchFamily="18" charset="0"/>
              </a:rPr>
              <a:t>– Van </a:t>
            </a:r>
            <a:r>
              <a:rPr lang="en-US" dirty="0" err="1" smtClean="0">
                <a:latin typeface="Book Antiqua" pitchFamily="18" charset="0"/>
              </a:rPr>
              <a:t>nachtwakersstaat</a:t>
            </a:r>
            <a:r>
              <a:rPr lang="en-US" dirty="0" smtClean="0">
                <a:latin typeface="Book Antiqua" pitchFamily="18" charset="0"/>
              </a:rPr>
              <a:t> tot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323528" y="1484784"/>
            <a:ext cx="880176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Politieke visies op de verzorgingsstaat:</a:t>
            </a:r>
          </a:p>
          <a:p>
            <a:endParaRPr lang="nl-NL" dirty="0"/>
          </a:p>
          <a:p>
            <a:pPr marL="285750" indent="-285750">
              <a:buFont typeface="Arial" charset="0"/>
              <a:buChar char="•"/>
            </a:pPr>
            <a:r>
              <a:rPr lang="nl-NL" dirty="0" smtClean="0"/>
              <a:t>Liberale visie</a:t>
            </a:r>
            <a:endParaRPr lang="nl-NL" dirty="0"/>
          </a:p>
          <a:p>
            <a:r>
              <a:rPr lang="nl-NL" dirty="0" smtClean="0"/>
              <a:t>Grote voorstander van de vrijemarkteconomie. De overheid moet een terughoudende rol</a:t>
            </a:r>
          </a:p>
          <a:p>
            <a:r>
              <a:rPr lang="nl-NL" dirty="0" smtClean="0"/>
              <a:t>spelen.</a:t>
            </a:r>
          </a:p>
          <a:p>
            <a:endParaRPr lang="nl-NL" dirty="0"/>
          </a:p>
          <a:p>
            <a:pPr marL="285750" indent="-285750">
              <a:buFont typeface="Arial" charset="0"/>
              <a:buChar char="•"/>
            </a:pPr>
            <a:r>
              <a:rPr lang="nl-NL" dirty="0" smtClean="0"/>
              <a:t>Sociaaldemocratische visie</a:t>
            </a:r>
          </a:p>
          <a:p>
            <a:r>
              <a:rPr lang="nl-NL" dirty="0" smtClean="0"/>
              <a:t>Gemengde economie – Overheid en bedrijfsleven zorgen samen voor de werkgelegenheid</a:t>
            </a:r>
          </a:p>
          <a:p>
            <a:endParaRPr lang="nl-NL" dirty="0"/>
          </a:p>
          <a:p>
            <a:pPr marL="285750" indent="-285750">
              <a:buFont typeface="Arial" charset="0"/>
              <a:buChar char="•"/>
            </a:pPr>
            <a:r>
              <a:rPr lang="nl-NL" dirty="0" smtClean="0"/>
              <a:t>Christendemocratische visie</a:t>
            </a:r>
          </a:p>
          <a:p>
            <a:r>
              <a:rPr lang="nl-NL" dirty="0" smtClean="0"/>
              <a:t>De overheid heeft een aanvullende rol. Pas als de zwakkeren in de verdrukking dreigen </a:t>
            </a:r>
          </a:p>
          <a:p>
            <a:r>
              <a:rPr lang="nl-NL" dirty="0" smtClean="0"/>
              <a:t>te komen, moet de overheid pas ingrijpen</a:t>
            </a:r>
          </a:p>
          <a:p>
            <a:endParaRPr lang="nl-NL" dirty="0"/>
          </a:p>
          <a:p>
            <a:pPr marL="285750" indent="-285750">
              <a:buFont typeface="Arial" charset="0"/>
              <a:buChar char="•"/>
            </a:pPr>
            <a:r>
              <a:rPr lang="nl-NL" dirty="0" smtClean="0"/>
              <a:t>Ecologische visie</a:t>
            </a:r>
          </a:p>
          <a:p>
            <a:r>
              <a:rPr lang="nl-NL" dirty="0" smtClean="0"/>
              <a:t>De overheid heeft een belangrijke sturende taak om te komen tot duurzaamheid en behoud</a:t>
            </a:r>
          </a:p>
          <a:p>
            <a:r>
              <a:rPr lang="nl-NL" dirty="0" smtClean="0"/>
              <a:t>van het milieu</a:t>
            </a:r>
          </a:p>
        </p:txBody>
      </p:sp>
    </p:spTree>
    <p:extLst>
      <p:ext uri="{BB962C8B-B14F-4D97-AF65-F5344CB8AC3E}">
        <p14:creationId xmlns:p14="http://schemas.microsoft.com/office/powerpoint/2010/main" val="491613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143</Words>
  <Application>Microsoft Office PowerPoint</Application>
  <PresentationFormat>Diavoorstelling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</dc:creator>
  <cp:lastModifiedBy>MafS</cp:lastModifiedBy>
  <cp:revision>21</cp:revision>
  <dcterms:created xsi:type="dcterms:W3CDTF">2010-09-13T06:23:05Z</dcterms:created>
  <dcterms:modified xsi:type="dcterms:W3CDTF">2011-01-12T13:24:41Z</dcterms:modified>
</cp:coreProperties>
</file>